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e Peterson" initials="CP" lastIdx="8" clrIdx="0">
    <p:extLst>
      <p:ext uri="{19B8F6BF-5375-455C-9EA6-DF929625EA0E}">
        <p15:presenceInfo xmlns:p15="http://schemas.microsoft.com/office/powerpoint/2012/main" userId="S::peterson@amigos.org::ed35dd95-7de5-477a-b1d1-e1009bf9fa5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85E"/>
    <a:srgbClr val="579A35"/>
    <a:srgbClr val="57AC35"/>
    <a:srgbClr val="656263"/>
    <a:srgbClr val="CB4326"/>
    <a:srgbClr val="092937"/>
    <a:srgbClr val="153E51"/>
    <a:srgbClr val="639BB4"/>
    <a:srgbClr val="CE5827"/>
    <a:srgbClr val="DCD3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 autoAdjust="0"/>
    <p:restoredTop sz="96208" autoAdjust="0"/>
  </p:normalViewPr>
  <p:slideViewPr>
    <p:cSldViewPr snapToGrid="0">
      <p:cViewPr varScale="1">
        <p:scale>
          <a:sx n="64" d="100"/>
          <a:sy n="64" d="100"/>
        </p:scale>
        <p:origin x="2436" y="39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5" d="100"/>
        <a:sy n="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218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C79B231-27C6-409E-9BD0-16F46D21E7F4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10EDD67-FA6F-4C1C-97AD-73BAAEDDF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8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34ABC76-AA8A-451D-8F20-A363DAECEA5C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1173163"/>
            <a:ext cx="2447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B430E9F-1CC5-4749-8204-080ECB070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34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430E9F-1CC5-4749-8204-080ECB070F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07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329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B385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2930" y="3218688"/>
            <a:ext cx="3108960" cy="5833872"/>
          </a:xfrm>
        </p:spPr>
        <p:txBody>
          <a:bodyPr/>
          <a:lstStyle>
            <a:lvl1pPr>
              <a:defRPr sz="1700">
                <a:solidFill>
                  <a:srgbClr val="1B385E"/>
                </a:solidFill>
              </a:defRPr>
            </a:lvl1pPr>
            <a:lvl2pPr>
              <a:defRPr sz="1530">
                <a:solidFill>
                  <a:srgbClr val="1B385E"/>
                </a:solidFill>
              </a:defRPr>
            </a:lvl2pPr>
            <a:lvl3pPr>
              <a:defRPr sz="1360">
                <a:solidFill>
                  <a:srgbClr val="1B385E"/>
                </a:solidFill>
              </a:defRPr>
            </a:lvl3pPr>
            <a:lvl4pPr>
              <a:defRPr sz="1360">
                <a:solidFill>
                  <a:srgbClr val="1B385E"/>
                </a:solidFill>
              </a:defRPr>
            </a:lvl4pPr>
            <a:lvl5pPr>
              <a:defRPr sz="1360">
                <a:solidFill>
                  <a:srgbClr val="1B385E"/>
                </a:solidFill>
              </a:defRPr>
            </a:lvl5pPr>
            <a:lvl6pPr>
              <a:defRPr sz="1530"/>
            </a:lvl6pPr>
            <a:lvl7pPr>
              <a:defRPr sz="1530"/>
            </a:lvl7pPr>
            <a:lvl8pPr>
              <a:defRPr sz="1530"/>
            </a:lvl8pPr>
            <a:lvl9pPr>
              <a:defRPr sz="153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3385" y="3218688"/>
            <a:ext cx="3108960" cy="5833872"/>
          </a:xfrm>
        </p:spPr>
        <p:txBody>
          <a:bodyPr/>
          <a:lstStyle>
            <a:lvl1pPr>
              <a:defRPr sz="1700"/>
            </a:lvl1pPr>
            <a:lvl2pPr>
              <a:defRPr sz="1530"/>
            </a:lvl2pPr>
            <a:lvl3pPr>
              <a:defRPr sz="1360"/>
            </a:lvl3pPr>
            <a:lvl4pPr>
              <a:defRPr sz="1360"/>
            </a:lvl4pPr>
            <a:lvl5pPr>
              <a:defRPr sz="1360"/>
            </a:lvl5pPr>
            <a:lvl6pPr>
              <a:defRPr sz="1530"/>
            </a:lvl6pPr>
            <a:lvl7pPr>
              <a:defRPr sz="1530"/>
            </a:lvl7pPr>
            <a:lvl8pPr>
              <a:defRPr sz="1530"/>
            </a:lvl8pPr>
            <a:lvl9pPr>
              <a:defRPr sz="153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8120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2930" y="3004109"/>
            <a:ext cx="3108960" cy="938784"/>
          </a:xfrm>
        </p:spPr>
        <p:txBody>
          <a:bodyPr anchor="ctr">
            <a:normAutofit/>
          </a:bodyPr>
          <a:lstStyle>
            <a:lvl1pPr marL="0" indent="0">
              <a:buNone/>
              <a:defRPr sz="1400" b="1">
                <a:solidFill>
                  <a:srgbClr val="57AC35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930" y="4023360"/>
            <a:ext cx="3108960" cy="4828032"/>
          </a:xfrm>
        </p:spPr>
        <p:txBody>
          <a:bodyPr/>
          <a:lstStyle>
            <a:lvl1pPr>
              <a:defRPr sz="1700"/>
            </a:lvl1pPr>
            <a:lvl2pPr>
              <a:defRPr sz="1530"/>
            </a:lvl2pPr>
            <a:lvl3pPr>
              <a:defRPr sz="1360"/>
            </a:lvl3pPr>
            <a:lvl4pPr>
              <a:defRPr sz="1360"/>
            </a:lvl4pPr>
            <a:lvl5pPr>
              <a:defRPr sz="1360"/>
            </a:lvl5pPr>
            <a:lvl6pPr>
              <a:defRPr sz="1360"/>
            </a:lvl6pPr>
            <a:lvl7pPr>
              <a:defRPr sz="1360"/>
            </a:lvl7pPr>
            <a:lvl8pPr>
              <a:defRPr sz="1360"/>
            </a:lvl8pPr>
            <a:lvl9pPr>
              <a:defRPr sz="13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97674" y="3004109"/>
            <a:ext cx="3108960" cy="938784"/>
          </a:xfrm>
        </p:spPr>
        <p:txBody>
          <a:bodyPr anchor="ctr">
            <a:normAutofit/>
          </a:bodyPr>
          <a:lstStyle>
            <a:lvl1pPr marL="0" indent="0">
              <a:buNone/>
              <a:defRPr sz="1400" b="1">
                <a:solidFill>
                  <a:srgbClr val="57AC35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97674" y="4023360"/>
            <a:ext cx="3108960" cy="4828032"/>
          </a:xfrm>
        </p:spPr>
        <p:txBody>
          <a:bodyPr/>
          <a:lstStyle>
            <a:lvl1pPr>
              <a:defRPr sz="1700"/>
            </a:lvl1pPr>
            <a:lvl2pPr>
              <a:defRPr sz="1530"/>
            </a:lvl2pPr>
            <a:lvl3pPr>
              <a:defRPr sz="1360"/>
            </a:lvl3pPr>
            <a:lvl4pPr>
              <a:defRPr sz="1360"/>
            </a:lvl4pPr>
            <a:lvl5pPr>
              <a:defRPr sz="1360"/>
            </a:lvl5pPr>
            <a:lvl6pPr>
              <a:defRPr sz="1360"/>
            </a:lvl6pPr>
            <a:lvl7pPr>
              <a:defRPr sz="1360"/>
            </a:lvl7pPr>
            <a:lvl8pPr>
              <a:defRPr sz="1360"/>
            </a:lvl8pPr>
            <a:lvl9pPr>
              <a:defRPr sz="13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0120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45E6CBC-EB90-A842-A818-468AEF8A6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951" y="2389512"/>
            <a:ext cx="3036324" cy="381829"/>
          </a:xfrm>
        </p:spPr>
        <p:txBody>
          <a:bodyPr anchor="t" anchorCtr="0">
            <a:noAutofit/>
          </a:bodyPr>
          <a:lstStyle>
            <a:lvl1pPr marL="0" indent="0">
              <a:buNone/>
              <a:defRPr sz="1400" b="1">
                <a:solidFill>
                  <a:srgbClr val="57AC35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BB8D4DF-24DD-1D4D-AC04-323EE88BB86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526441" y="3613831"/>
            <a:ext cx="5684403" cy="1364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7BE3D46-2710-C34C-9DD1-E02FADD3B17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75182" y="2932727"/>
            <a:ext cx="5935662" cy="381829"/>
          </a:xfrm>
        </p:spPr>
        <p:txBody>
          <a:bodyPr>
            <a:noAutofit/>
          </a:bodyPr>
          <a:lstStyle>
            <a:lvl1pPr marL="0" indent="0" algn="l">
              <a:buNone/>
              <a:defRPr b="1"/>
            </a:lvl1pPr>
            <a:lvl2pPr marL="233172" indent="0" algn="l">
              <a:buNone/>
              <a:defRPr/>
            </a:lvl2pPr>
            <a:lvl3pPr marL="466344" indent="0" algn="l">
              <a:buNone/>
              <a:defRPr/>
            </a:lvl3pPr>
            <a:lvl4pPr marL="699516" indent="0" algn="l">
              <a:buNone/>
              <a:defRPr/>
            </a:lvl4pPr>
            <a:lvl5pPr marL="932688" indent="0" algn="l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82E84B9-3CE9-EA48-8C9B-CCF1B5FA5E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75182" y="3336777"/>
            <a:ext cx="5935662" cy="277054"/>
          </a:xfrm>
        </p:spPr>
        <p:txBody>
          <a:bodyPr>
            <a:noAutofit/>
          </a:bodyPr>
          <a:lstStyle>
            <a:lvl1pPr marL="0" indent="0">
              <a:buNone/>
              <a:defRPr sz="1100"/>
            </a:lvl1pPr>
            <a:lvl2pPr marL="233172" indent="0">
              <a:buNone/>
              <a:defRPr sz="1100"/>
            </a:lvl2pPr>
            <a:lvl3pPr marL="466344" indent="0">
              <a:buNone/>
              <a:defRPr sz="1100"/>
            </a:lvl3pPr>
            <a:lvl4pPr marL="699516" indent="0">
              <a:buNone/>
              <a:defRPr sz="1100"/>
            </a:lvl4pPr>
            <a:lvl5pPr marL="932688" indent="0"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89DFB330-44EA-1A4F-AE4F-288EC1DE87F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27175" y="5307013"/>
            <a:ext cx="5683250" cy="1887537"/>
          </a:xfrm>
        </p:spPr>
        <p:txBody>
          <a:bodyPr>
            <a:noAutofit/>
          </a:bodyPr>
          <a:lstStyle>
            <a:lvl1pPr marL="228600" indent="-228600">
              <a:buSzPct val="125000"/>
              <a:buFont typeface="+mj-lt"/>
              <a:buAutoNum type="arabicPeriod"/>
              <a:defRPr/>
            </a:lvl1pPr>
            <a:lvl2pPr marL="461772" indent="-228600">
              <a:buSzPct val="125000"/>
              <a:buFont typeface="+mj-lt"/>
              <a:buAutoNum type="arabicPeriod"/>
              <a:defRPr/>
            </a:lvl2pPr>
            <a:lvl3pPr marL="694944" indent="-228600">
              <a:buSzPct val="125000"/>
              <a:buFont typeface="+mj-lt"/>
              <a:buAutoNum type="arabicPeriod"/>
              <a:defRPr/>
            </a:lvl3pPr>
            <a:lvl4pPr marL="928116" indent="-228600">
              <a:buSzPct val="125000"/>
              <a:buFont typeface="+mj-lt"/>
              <a:buAutoNum type="arabicPeriod"/>
              <a:defRPr/>
            </a:lvl4pPr>
            <a:lvl5pPr marL="1161288" indent="-228600">
              <a:buSzPct val="125000"/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308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5951" y="1948856"/>
            <a:ext cx="6184259" cy="381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5951" y="2798783"/>
            <a:ext cx="6079328" cy="5941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F71A53-018E-2A4E-8B92-602039B7C34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4895" y="571048"/>
            <a:ext cx="3031490" cy="86233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D0D6506-2AAD-E04B-9AD9-EB8A9EEA64FF}"/>
              </a:ext>
            </a:extLst>
          </p:cNvPr>
          <p:cNvSpPr txBox="1"/>
          <p:nvPr userDrawn="1"/>
        </p:nvSpPr>
        <p:spPr>
          <a:xfrm>
            <a:off x="1115951" y="1318455"/>
            <a:ext cx="293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656263"/>
                </a:solidFill>
                <a:latin typeface="Helvetica Neue" pitchFamily="2" charset="0"/>
              </a:rPr>
              <a:t>The Library E-Reader App</a:t>
            </a: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B2F50B26-8240-48A2-86A1-B70A8EA848CC}"/>
              </a:ext>
            </a:extLst>
          </p:cNvPr>
          <p:cNvSpPr txBox="1">
            <a:spLocks/>
          </p:cNvSpPr>
          <p:nvPr userDrawn="1"/>
        </p:nvSpPr>
        <p:spPr>
          <a:xfrm>
            <a:off x="3738524" y="9766364"/>
            <a:ext cx="4033876" cy="23803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 baseline="0">
                <a:solidFill>
                  <a:schemeClr val="bg1">
                    <a:lumMod val="65000"/>
                  </a:schemeClr>
                </a:solidFill>
                <a:latin typeface="Helvetica Neue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/>
              <a:t>Updated Dec 2020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2789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7" r:id="rId2"/>
    <p:sldLayoutId id="2147483678" r:id="rId3"/>
    <p:sldLayoutId id="2147483679" r:id="rId4"/>
  </p:sldLayoutIdLst>
  <p:hf sldNum="0" hd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1800" b="1" kern="1200" cap="none" baseline="0">
          <a:solidFill>
            <a:srgbClr val="1B385E"/>
          </a:solidFill>
          <a:latin typeface="Helvetica Neue" pitchFamily="2" charset="0"/>
          <a:ea typeface="+mj-ea"/>
          <a:cs typeface="+mj-cs"/>
        </a:defRPr>
      </a:lvl1pPr>
    </p:titleStyle>
    <p:bodyStyle>
      <a:lvl1pPr marL="155448" indent="-155448" algn="l" defTabSz="777240" rtl="0" eaLnBrk="1" latinLnBrk="0" hangingPunct="1">
        <a:lnSpc>
          <a:spcPct val="90000"/>
        </a:lnSpc>
        <a:spcBef>
          <a:spcPts val="1020"/>
        </a:spcBef>
        <a:buClr>
          <a:srgbClr val="57AC35"/>
        </a:buClr>
        <a:buSzPct val="100000"/>
        <a:buFont typeface="Wingdings" pitchFamily="2" charset="2"/>
        <a:buChar char="§"/>
        <a:defRPr sz="1200" kern="1200" baseline="0">
          <a:solidFill>
            <a:srgbClr val="1B385E"/>
          </a:solidFill>
          <a:latin typeface="Helvetica Neue" pitchFamily="2" charset="0"/>
          <a:ea typeface="+mn-ea"/>
          <a:cs typeface="+mn-cs"/>
        </a:defRPr>
      </a:lvl1pPr>
      <a:lvl2pPr marL="388620" indent="-155448" algn="l" defTabSz="777240" rtl="0" eaLnBrk="1" latinLnBrk="0" hangingPunct="1">
        <a:lnSpc>
          <a:spcPct val="90000"/>
        </a:lnSpc>
        <a:spcBef>
          <a:spcPts val="340"/>
        </a:spcBef>
        <a:spcAft>
          <a:spcPts val="170"/>
        </a:spcAft>
        <a:buClr>
          <a:srgbClr val="57AC35"/>
        </a:buClr>
        <a:buSzPct val="100000"/>
        <a:buFont typeface="Wingdings" pitchFamily="2" charset="2"/>
        <a:buChar char="§"/>
        <a:defRPr sz="1200" kern="1200" baseline="0">
          <a:solidFill>
            <a:srgbClr val="1B385E"/>
          </a:solidFill>
          <a:latin typeface="Helvetica Neue" pitchFamily="2" charset="0"/>
          <a:ea typeface="+mn-ea"/>
          <a:cs typeface="+mn-cs"/>
        </a:defRPr>
      </a:lvl2pPr>
      <a:lvl3pPr marL="621792" indent="-155448" algn="l" defTabSz="777240" rtl="0" eaLnBrk="1" latinLnBrk="0" hangingPunct="1">
        <a:lnSpc>
          <a:spcPct val="90000"/>
        </a:lnSpc>
        <a:spcBef>
          <a:spcPts val="340"/>
        </a:spcBef>
        <a:spcAft>
          <a:spcPts val="170"/>
        </a:spcAft>
        <a:buClr>
          <a:srgbClr val="57AC35"/>
        </a:buClr>
        <a:buSzPct val="100000"/>
        <a:buFont typeface="Wingdings" pitchFamily="2" charset="2"/>
        <a:buChar char="§"/>
        <a:defRPr sz="1200" kern="1200" baseline="0">
          <a:solidFill>
            <a:srgbClr val="1B385E"/>
          </a:solidFill>
          <a:latin typeface="Helvetica Neue" pitchFamily="2" charset="0"/>
          <a:ea typeface="+mn-ea"/>
          <a:cs typeface="+mn-cs"/>
        </a:defRPr>
      </a:lvl3pPr>
      <a:lvl4pPr marL="854964" indent="-155448" algn="l" defTabSz="777240" rtl="0" eaLnBrk="1" latinLnBrk="0" hangingPunct="1">
        <a:lnSpc>
          <a:spcPct val="90000"/>
        </a:lnSpc>
        <a:spcBef>
          <a:spcPts val="340"/>
        </a:spcBef>
        <a:spcAft>
          <a:spcPts val="170"/>
        </a:spcAft>
        <a:buClr>
          <a:srgbClr val="57AC35"/>
        </a:buClr>
        <a:buSzPct val="100000"/>
        <a:buFont typeface="Wingdings" pitchFamily="2" charset="2"/>
        <a:buChar char="§"/>
        <a:defRPr sz="1200" kern="1200" baseline="0">
          <a:solidFill>
            <a:srgbClr val="1B385E"/>
          </a:solidFill>
          <a:latin typeface="Helvetica Neue" pitchFamily="2" charset="0"/>
          <a:ea typeface="+mn-ea"/>
          <a:cs typeface="+mn-cs"/>
        </a:defRPr>
      </a:lvl4pPr>
      <a:lvl5pPr marL="1088136" indent="-155448" algn="l" defTabSz="777240" rtl="0" eaLnBrk="1" latinLnBrk="0" hangingPunct="1">
        <a:lnSpc>
          <a:spcPct val="90000"/>
        </a:lnSpc>
        <a:spcBef>
          <a:spcPts val="340"/>
        </a:spcBef>
        <a:spcAft>
          <a:spcPts val="170"/>
        </a:spcAft>
        <a:buClr>
          <a:srgbClr val="57AC35"/>
        </a:buClr>
        <a:buSzPct val="100000"/>
        <a:buFont typeface="Wingdings" pitchFamily="2" charset="2"/>
        <a:buChar char="§"/>
        <a:defRPr sz="1200" kern="1200" baseline="0">
          <a:solidFill>
            <a:srgbClr val="1B385E"/>
          </a:solidFill>
          <a:latin typeface="Helvetica Neue" pitchFamily="2" charset="0"/>
          <a:ea typeface="+mn-ea"/>
          <a:cs typeface="+mn-cs"/>
        </a:defRPr>
      </a:lvl5pPr>
      <a:lvl6pPr marL="1360000" indent="-194310" algn="l" defTabSz="777240" rtl="0" eaLnBrk="1" latinLnBrk="0" hangingPunct="1">
        <a:lnSpc>
          <a:spcPct val="90000"/>
        </a:lnSpc>
        <a:spcBef>
          <a:spcPts val="340"/>
        </a:spcBef>
        <a:spcAft>
          <a:spcPts val="17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360" kern="1200">
          <a:solidFill>
            <a:schemeClr val="tx1"/>
          </a:solidFill>
          <a:latin typeface="+mn-lt"/>
          <a:ea typeface="+mn-ea"/>
          <a:cs typeface="+mn-cs"/>
        </a:defRPr>
      </a:lvl6pPr>
      <a:lvl7pPr marL="1615000" indent="-194310" algn="l" defTabSz="777240" rtl="0" eaLnBrk="1" latinLnBrk="0" hangingPunct="1">
        <a:lnSpc>
          <a:spcPct val="90000"/>
        </a:lnSpc>
        <a:spcBef>
          <a:spcPts val="340"/>
        </a:spcBef>
        <a:spcAft>
          <a:spcPts val="17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360" kern="1200">
          <a:solidFill>
            <a:schemeClr val="tx1"/>
          </a:solidFill>
          <a:latin typeface="+mn-lt"/>
          <a:ea typeface="+mn-ea"/>
          <a:cs typeface="+mn-cs"/>
        </a:defRPr>
      </a:lvl7pPr>
      <a:lvl8pPr marL="1870000" indent="-194310" algn="l" defTabSz="777240" rtl="0" eaLnBrk="1" latinLnBrk="0" hangingPunct="1">
        <a:lnSpc>
          <a:spcPct val="90000"/>
        </a:lnSpc>
        <a:spcBef>
          <a:spcPts val="340"/>
        </a:spcBef>
        <a:spcAft>
          <a:spcPts val="17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360" kern="1200">
          <a:solidFill>
            <a:schemeClr val="tx1"/>
          </a:solidFill>
          <a:latin typeface="+mn-lt"/>
          <a:ea typeface="+mn-ea"/>
          <a:cs typeface="+mn-cs"/>
        </a:defRPr>
      </a:lvl8pPr>
      <a:lvl9pPr marL="2125000" indent="-194310" algn="l" defTabSz="777240" rtl="0" eaLnBrk="1" latinLnBrk="0" hangingPunct="1">
        <a:lnSpc>
          <a:spcPct val="90000"/>
        </a:lnSpc>
        <a:spcBef>
          <a:spcPts val="340"/>
        </a:spcBef>
        <a:spcAft>
          <a:spcPts val="17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3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imply E for Android">
            <a:extLst>
              <a:ext uri="{FF2B5EF4-FFF2-40B4-BE49-F238E27FC236}">
                <a16:creationId xmlns:a16="http://schemas.microsoft.com/office/drawing/2014/main" id="{D3965789-6B06-4E54-9ACF-73D87DFE7308}"/>
              </a:ext>
            </a:extLst>
          </p:cNvPr>
          <p:cNvSpPr txBox="1">
            <a:spLocks/>
          </p:cNvSpPr>
          <p:nvPr/>
        </p:nvSpPr>
        <p:spPr>
          <a:xfrm>
            <a:off x="358139" y="1761902"/>
            <a:ext cx="6184259" cy="38182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none" baseline="0">
                <a:solidFill>
                  <a:srgbClr val="1B385E"/>
                </a:solidFill>
                <a:latin typeface="Helvetica Neue" pitchFamily="2" charset="0"/>
                <a:ea typeface="+mj-ea"/>
                <a:cs typeface="+mj-cs"/>
              </a:defRPr>
            </a:lvl1pPr>
          </a:lstStyle>
          <a:p>
            <a:r>
              <a:rPr lang="en-US" sz="2400" cap="small" dirty="0">
                <a:solidFill>
                  <a:srgbClr val="579A35"/>
                </a:solidFill>
              </a:rPr>
              <a:t>SimplyE for Apple Devices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1DE8A127-3B25-4DE5-BCB7-7649554151B1}"/>
              </a:ext>
            </a:extLst>
          </p:cNvPr>
          <p:cNvSpPr txBox="1">
            <a:spLocks/>
          </p:cNvSpPr>
          <p:nvPr/>
        </p:nvSpPr>
        <p:spPr>
          <a:xfrm>
            <a:off x="548638" y="2161168"/>
            <a:ext cx="6652579" cy="1389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1020"/>
              </a:spcBef>
              <a:buClr>
                <a:srgbClr val="57AC35"/>
              </a:buClr>
              <a:buSzPct val="100000"/>
              <a:buFont typeface="Wingdings" pitchFamily="2" charset="2"/>
              <a:buNone/>
              <a:defRPr sz="1200" b="1" kern="1200" baseline="0">
                <a:solidFill>
                  <a:srgbClr val="1B385E"/>
                </a:solidFill>
                <a:latin typeface="Helvetica Neue" pitchFamily="2" charset="0"/>
                <a:ea typeface="+mn-ea"/>
                <a:cs typeface="+mn-cs"/>
              </a:defRPr>
            </a:lvl1pPr>
            <a:lvl2pPr marL="233172" indent="0" algn="l" defTabSz="777240" rtl="0" eaLnBrk="1" latinLnBrk="0" hangingPunct="1">
              <a:lnSpc>
                <a:spcPct val="90000"/>
              </a:lnSpc>
              <a:spcBef>
                <a:spcPts val="340"/>
              </a:spcBef>
              <a:spcAft>
                <a:spcPts val="170"/>
              </a:spcAft>
              <a:buClr>
                <a:srgbClr val="57AC35"/>
              </a:buClr>
              <a:buSzPct val="100000"/>
              <a:buFont typeface="Wingdings" pitchFamily="2" charset="2"/>
              <a:buNone/>
              <a:defRPr sz="1200" kern="1200" baseline="0">
                <a:solidFill>
                  <a:srgbClr val="1B385E"/>
                </a:solidFill>
                <a:latin typeface="Helvetica Neue" pitchFamily="2" charset="0"/>
                <a:ea typeface="+mn-ea"/>
                <a:cs typeface="+mn-cs"/>
              </a:defRPr>
            </a:lvl2pPr>
            <a:lvl3pPr marL="466344" indent="0" algn="l" defTabSz="777240" rtl="0" eaLnBrk="1" latinLnBrk="0" hangingPunct="1">
              <a:lnSpc>
                <a:spcPct val="90000"/>
              </a:lnSpc>
              <a:spcBef>
                <a:spcPts val="340"/>
              </a:spcBef>
              <a:spcAft>
                <a:spcPts val="170"/>
              </a:spcAft>
              <a:buClr>
                <a:srgbClr val="57AC35"/>
              </a:buClr>
              <a:buSzPct val="100000"/>
              <a:buFont typeface="Wingdings" pitchFamily="2" charset="2"/>
              <a:buNone/>
              <a:defRPr sz="1200" kern="1200" baseline="0">
                <a:solidFill>
                  <a:srgbClr val="1B385E"/>
                </a:solidFill>
                <a:latin typeface="Helvetica Neue" pitchFamily="2" charset="0"/>
                <a:ea typeface="+mn-ea"/>
                <a:cs typeface="+mn-cs"/>
              </a:defRPr>
            </a:lvl3pPr>
            <a:lvl4pPr marL="699516" indent="0" algn="l" defTabSz="777240" rtl="0" eaLnBrk="1" latinLnBrk="0" hangingPunct="1">
              <a:lnSpc>
                <a:spcPct val="90000"/>
              </a:lnSpc>
              <a:spcBef>
                <a:spcPts val="340"/>
              </a:spcBef>
              <a:spcAft>
                <a:spcPts val="170"/>
              </a:spcAft>
              <a:buClr>
                <a:srgbClr val="57AC35"/>
              </a:buClr>
              <a:buSzPct val="100000"/>
              <a:buFont typeface="Wingdings" pitchFamily="2" charset="2"/>
              <a:buNone/>
              <a:defRPr sz="1200" kern="1200" baseline="0">
                <a:solidFill>
                  <a:srgbClr val="1B385E"/>
                </a:solidFill>
                <a:latin typeface="Helvetica Neue" pitchFamily="2" charset="0"/>
                <a:ea typeface="+mn-ea"/>
                <a:cs typeface="+mn-cs"/>
              </a:defRPr>
            </a:lvl4pPr>
            <a:lvl5pPr marL="932688" indent="0" algn="l" defTabSz="777240" rtl="0" eaLnBrk="1" latinLnBrk="0" hangingPunct="1">
              <a:lnSpc>
                <a:spcPct val="90000"/>
              </a:lnSpc>
              <a:spcBef>
                <a:spcPts val="340"/>
              </a:spcBef>
              <a:spcAft>
                <a:spcPts val="170"/>
              </a:spcAft>
              <a:buClr>
                <a:srgbClr val="57AC35"/>
              </a:buClr>
              <a:buSzPct val="100000"/>
              <a:buFont typeface="Wingdings" pitchFamily="2" charset="2"/>
              <a:buNone/>
              <a:defRPr sz="1200" kern="1200" baseline="0">
                <a:solidFill>
                  <a:srgbClr val="1B385E"/>
                </a:solidFill>
                <a:latin typeface="Helvetica Neue" pitchFamily="2" charset="0"/>
                <a:ea typeface="+mn-ea"/>
                <a:cs typeface="+mn-cs"/>
              </a:defRPr>
            </a:lvl5pPr>
            <a:lvl6pPr marL="1360000" indent="-194310" algn="l" defTabSz="777240" rtl="0" eaLnBrk="1" latinLnBrk="0" hangingPunct="1">
              <a:lnSpc>
                <a:spcPct val="90000"/>
              </a:lnSpc>
              <a:spcBef>
                <a:spcPts val="340"/>
              </a:spcBef>
              <a:spcAft>
                <a:spcPts val="17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15000" indent="-194310" algn="l" defTabSz="777240" rtl="0" eaLnBrk="1" latinLnBrk="0" hangingPunct="1">
              <a:lnSpc>
                <a:spcPct val="90000"/>
              </a:lnSpc>
              <a:spcBef>
                <a:spcPts val="340"/>
              </a:spcBef>
              <a:spcAft>
                <a:spcPts val="17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0000" indent="-194310" algn="l" defTabSz="777240" rtl="0" eaLnBrk="1" latinLnBrk="0" hangingPunct="1">
              <a:lnSpc>
                <a:spcPct val="90000"/>
              </a:lnSpc>
              <a:spcBef>
                <a:spcPts val="340"/>
              </a:spcBef>
              <a:spcAft>
                <a:spcPts val="17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25000" indent="-194310" algn="l" defTabSz="777240" rtl="0" eaLnBrk="1" latinLnBrk="0" hangingPunct="1">
              <a:lnSpc>
                <a:spcPct val="90000"/>
              </a:lnSpc>
              <a:spcBef>
                <a:spcPts val="340"/>
              </a:spcBef>
              <a:spcAft>
                <a:spcPts val="17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420"/>
              </a:spcBef>
              <a:buClr>
                <a:srgbClr val="1B385E"/>
              </a:buClr>
            </a:pPr>
            <a:r>
              <a:rPr lang="en-US" sz="1600" dirty="0"/>
              <a:t>What is SimplyE?</a:t>
            </a:r>
            <a:endParaRPr lang="en-US" sz="1600" b="0" dirty="0"/>
          </a:p>
          <a:p>
            <a:pPr>
              <a:lnSpc>
                <a:spcPct val="100000"/>
              </a:lnSpc>
              <a:spcBef>
                <a:spcPts val="420"/>
              </a:spcBef>
              <a:buClr>
                <a:srgbClr val="1B385E"/>
              </a:buClr>
            </a:pPr>
            <a:r>
              <a:rPr lang="en-US" b="0" dirty="0"/>
              <a:t>SimplyE is a </a:t>
            </a:r>
            <a:r>
              <a:rPr lang="en-US" dirty="0"/>
              <a:t>free</a:t>
            </a:r>
            <a:r>
              <a:rPr lang="en-US" b="0" dirty="0"/>
              <a:t> app that allows you to search </a:t>
            </a:r>
            <a:r>
              <a:rPr lang="en-US" b="0" dirty="0">
                <a:highlight>
                  <a:srgbClr val="FFFF00"/>
                </a:highlight>
              </a:rPr>
              <a:t>Library Name</a:t>
            </a:r>
            <a:r>
              <a:rPr lang="en-US" b="0" dirty="0"/>
              <a:t>’s eBook and audiobook collection across multiple sources, all at the same time, and download them to your Apple iPhone or iPad.</a:t>
            </a:r>
          </a:p>
          <a:p>
            <a:pPr>
              <a:lnSpc>
                <a:spcPct val="100000"/>
              </a:lnSpc>
              <a:spcBef>
                <a:spcPts val="420"/>
              </a:spcBef>
              <a:buClr>
                <a:srgbClr val="1B385E"/>
              </a:buClr>
            </a:pPr>
            <a:endParaRPr lang="en-US" sz="200" b="0" dirty="0"/>
          </a:p>
          <a:p>
            <a:pPr>
              <a:lnSpc>
                <a:spcPct val="100000"/>
              </a:lnSpc>
              <a:spcBef>
                <a:spcPts val="420"/>
              </a:spcBef>
              <a:buClr>
                <a:srgbClr val="1B385E"/>
              </a:buClr>
            </a:pPr>
            <a:r>
              <a:rPr lang="en-US" b="0" dirty="0"/>
              <a:t>You will need an Apple device (iOS 10.0 or later), and a valid library card number and password.</a:t>
            </a:r>
          </a:p>
          <a:p>
            <a:pPr>
              <a:lnSpc>
                <a:spcPct val="100000"/>
              </a:lnSpc>
              <a:spcBef>
                <a:spcPts val="420"/>
              </a:spcBef>
              <a:buClr>
                <a:srgbClr val="1B385E"/>
              </a:buClr>
            </a:pPr>
            <a:r>
              <a:rPr lang="en-US" b="0" i="1" dirty="0"/>
              <a:t>SimplyE is not compatible with Kindle or Nook devices. </a:t>
            </a:r>
            <a:endParaRPr lang="en-US" dirty="0"/>
          </a:p>
        </p:txBody>
      </p:sp>
      <p:sp>
        <p:nvSpPr>
          <p:cNvPr id="27" name="Getting Started">
            <a:extLst>
              <a:ext uri="{FF2B5EF4-FFF2-40B4-BE49-F238E27FC236}">
                <a16:creationId xmlns:a16="http://schemas.microsoft.com/office/drawing/2014/main" id="{BC5D4DF1-C1CF-4766-854E-7CDC7043186F}"/>
              </a:ext>
            </a:extLst>
          </p:cNvPr>
          <p:cNvSpPr txBox="1">
            <a:spLocks/>
          </p:cNvSpPr>
          <p:nvPr/>
        </p:nvSpPr>
        <p:spPr>
          <a:xfrm>
            <a:off x="358138" y="3519351"/>
            <a:ext cx="6184259" cy="38182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none" baseline="0">
                <a:solidFill>
                  <a:srgbClr val="1B385E"/>
                </a:solidFill>
                <a:latin typeface="Helvetica Neue" pitchFamily="2" charset="0"/>
                <a:ea typeface="+mj-ea"/>
                <a:cs typeface="+mj-cs"/>
              </a:defRPr>
            </a:lvl1pPr>
          </a:lstStyle>
          <a:p>
            <a:r>
              <a:rPr lang="en-US" sz="2400" cap="small" dirty="0">
                <a:solidFill>
                  <a:srgbClr val="579A35"/>
                </a:solidFill>
              </a:rPr>
              <a:t>Getting Started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67F44D02-4476-499B-8DA4-326B14D98C10}"/>
              </a:ext>
            </a:extLst>
          </p:cNvPr>
          <p:cNvSpPr txBox="1">
            <a:spLocks/>
          </p:cNvSpPr>
          <p:nvPr/>
        </p:nvSpPr>
        <p:spPr>
          <a:xfrm>
            <a:off x="548638" y="3918042"/>
            <a:ext cx="3204213" cy="59034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1020"/>
              </a:spcBef>
              <a:buClr>
                <a:srgbClr val="57AC35"/>
              </a:buClr>
              <a:buSzPct val="100000"/>
              <a:buFont typeface="Wingdings" pitchFamily="2" charset="2"/>
              <a:buNone/>
              <a:defRPr sz="1200" b="1" kern="1200" baseline="0">
                <a:solidFill>
                  <a:srgbClr val="1B385E"/>
                </a:solidFill>
                <a:latin typeface="Helvetica Neue" pitchFamily="2" charset="0"/>
                <a:ea typeface="+mn-ea"/>
                <a:cs typeface="+mn-cs"/>
              </a:defRPr>
            </a:lvl1pPr>
            <a:lvl2pPr marL="233172" indent="0" algn="l" defTabSz="777240" rtl="0" eaLnBrk="1" latinLnBrk="0" hangingPunct="1">
              <a:lnSpc>
                <a:spcPct val="90000"/>
              </a:lnSpc>
              <a:spcBef>
                <a:spcPts val="340"/>
              </a:spcBef>
              <a:spcAft>
                <a:spcPts val="170"/>
              </a:spcAft>
              <a:buClr>
                <a:srgbClr val="57AC35"/>
              </a:buClr>
              <a:buSzPct val="100000"/>
              <a:buFont typeface="Wingdings" pitchFamily="2" charset="2"/>
              <a:buNone/>
              <a:defRPr sz="1200" kern="1200" baseline="0">
                <a:solidFill>
                  <a:srgbClr val="1B385E"/>
                </a:solidFill>
                <a:latin typeface="Helvetica Neue" pitchFamily="2" charset="0"/>
                <a:ea typeface="+mn-ea"/>
                <a:cs typeface="+mn-cs"/>
              </a:defRPr>
            </a:lvl2pPr>
            <a:lvl3pPr marL="466344" indent="0" algn="l" defTabSz="777240" rtl="0" eaLnBrk="1" latinLnBrk="0" hangingPunct="1">
              <a:lnSpc>
                <a:spcPct val="90000"/>
              </a:lnSpc>
              <a:spcBef>
                <a:spcPts val="340"/>
              </a:spcBef>
              <a:spcAft>
                <a:spcPts val="170"/>
              </a:spcAft>
              <a:buClr>
                <a:srgbClr val="57AC35"/>
              </a:buClr>
              <a:buSzPct val="100000"/>
              <a:buFont typeface="Wingdings" pitchFamily="2" charset="2"/>
              <a:buNone/>
              <a:defRPr sz="1200" kern="1200" baseline="0">
                <a:solidFill>
                  <a:srgbClr val="1B385E"/>
                </a:solidFill>
                <a:latin typeface="Helvetica Neue" pitchFamily="2" charset="0"/>
                <a:ea typeface="+mn-ea"/>
                <a:cs typeface="+mn-cs"/>
              </a:defRPr>
            </a:lvl3pPr>
            <a:lvl4pPr marL="699516" indent="0" algn="l" defTabSz="777240" rtl="0" eaLnBrk="1" latinLnBrk="0" hangingPunct="1">
              <a:lnSpc>
                <a:spcPct val="90000"/>
              </a:lnSpc>
              <a:spcBef>
                <a:spcPts val="340"/>
              </a:spcBef>
              <a:spcAft>
                <a:spcPts val="170"/>
              </a:spcAft>
              <a:buClr>
                <a:srgbClr val="57AC35"/>
              </a:buClr>
              <a:buSzPct val="100000"/>
              <a:buFont typeface="Wingdings" pitchFamily="2" charset="2"/>
              <a:buNone/>
              <a:defRPr sz="1200" kern="1200" baseline="0">
                <a:solidFill>
                  <a:srgbClr val="1B385E"/>
                </a:solidFill>
                <a:latin typeface="Helvetica Neue" pitchFamily="2" charset="0"/>
                <a:ea typeface="+mn-ea"/>
                <a:cs typeface="+mn-cs"/>
              </a:defRPr>
            </a:lvl4pPr>
            <a:lvl5pPr marL="932688" indent="0" algn="l" defTabSz="777240" rtl="0" eaLnBrk="1" latinLnBrk="0" hangingPunct="1">
              <a:lnSpc>
                <a:spcPct val="90000"/>
              </a:lnSpc>
              <a:spcBef>
                <a:spcPts val="340"/>
              </a:spcBef>
              <a:spcAft>
                <a:spcPts val="170"/>
              </a:spcAft>
              <a:buClr>
                <a:srgbClr val="57AC35"/>
              </a:buClr>
              <a:buSzPct val="100000"/>
              <a:buFont typeface="Wingdings" pitchFamily="2" charset="2"/>
              <a:buNone/>
              <a:defRPr sz="1200" kern="1200" baseline="0">
                <a:solidFill>
                  <a:srgbClr val="1B385E"/>
                </a:solidFill>
                <a:latin typeface="Helvetica Neue" pitchFamily="2" charset="0"/>
                <a:ea typeface="+mn-ea"/>
                <a:cs typeface="+mn-cs"/>
              </a:defRPr>
            </a:lvl5pPr>
            <a:lvl6pPr marL="1360000" indent="-194310" algn="l" defTabSz="777240" rtl="0" eaLnBrk="1" latinLnBrk="0" hangingPunct="1">
              <a:lnSpc>
                <a:spcPct val="90000"/>
              </a:lnSpc>
              <a:spcBef>
                <a:spcPts val="340"/>
              </a:spcBef>
              <a:spcAft>
                <a:spcPts val="17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15000" indent="-194310" algn="l" defTabSz="777240" rtl="0" eaLnBrk="1" latinLnBrk="0" hangingPunct="1">
              <a:lnSpc>
                <a:spcPct val="90000"/>
              </a:lnSpc>
              <a:spcBef>
                <a:spcPts val="340"/>
              </a:spcBef>
              <a:spcAft>
                <a:spcPts val="17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0000" indent="-194310" algn="l" defTabSz="777240" rtl="0" eaLnBrk="1" latinLnBrk="0" hangingPunct="1">
              <a:lnSpc>
                <a:spcPct val="90000"/>
              </a:lnSpc>
              <a:spcBef>
                <a:spcPts val="340"/>
              </a:spcBef>
              <a:spcAft>
                <a:spcPts val="17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25000" indent="-194310" algn="l" defTabSz="777240" rtl="0" eaLnBrk="1" latinLnBrk="0" hangingPunct="1">
              <a:lnSpc>
                <a:spcPct val="90000"/>
              </a:lnSpc>
              <a:spcBef>
                <a:spcPts val="340"/>
              </a:spcBef>
              <a:spcAft>
                <a:spcPts val="17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420"/>
              </a:spcBef>
            </a:pPr>
            <a:r>
              <a:rPr lang="en-US" sz="1600" dirty="0"/>
              <a:t>Install the App</a:t>
            </a:r>
          </a:p>
          <a:p>
            <a:pPr marL="171450" indent="-171450">
              <a:lnSpc>
                <a:spcPct val="110000"/>
              </a:lnSpc>
              <a:spcBef>
                <a:spcPts val="420"/>
              </a:spcBef>
              <a:buClr>
                <a:srgbClr val="1B385E"/>
              </a:buClr>
              <a:buFont typeface="Wingdings" pitchFamily="2" charset="2"/>
              <a:buChar char="§"/>
            </a:pPr>
            <a:r>
              <a:rPr lang="en-US" b="0" dirty="0"/>
              <a:t>Open the App Store app and search for </a:t>
            </a:r>
            <a:r>
              <a:rPr lang="en-US" dirty="0"/>
              <a:t>SimplyE</a:t>
            </a:r>
          </a:p>
          <a:p>
            <a:pPr marL="171450" indent="-171450">
              <a:lnSpc>
                <a:spcPct val="110000"/>
              </a:lnSpc>
              <a:spcBef>
                <a:spcPts val="420"/>
              </a:spcBef>
              <a:buClr>
                <a:srgbClr val="1B385E"/>
              </a:buClr>
              <a:buFont typeface="Wingdings" pitchFamily="2" charset="2"/>
              <a:buChar char="§"/>
            </a:pPr>
            <a:r>
              <a:rPr lang="en-US" b="0" dirty="0"/>
              <a:t>Tap </a:t>
            </a:r>
            <a:r>
              <a:rPr lang="en-US" dirty="0"/>
              <a:t>Get</a:t>
            </a:r>
            <a:r>
              <a:rPr lang="en-US" b="0" dirty="0"/>
              <a:t>, then open the SimplyE App</a:t>
            </a:r>
          </a:p>
          <a:p>
            <a:pPr marL="171450" indent="-171450">
              <a:lnSpc>
                <a:spcPct val="110000"/>
              </a:lnSpc>
              <a:spcBef>
                <a:spcPts val="420"/>
              </a:spcBef>
              <a:buClr>
                <a:srgbClr val="1B385E"/>
              </a:buClr>
              <a:buFont typeface="Wingdings" pitchFamily="2" charset="2"/>
              <a:buChar char="§"/>
            </a:pPr>
            <a:r>
              <a:rPr lang="en-US" b="0" dirty="0"/>
              <a:t>Tap </a:t>
            </a:r>
            <a:r>
              <a:rPr lang="en-US" dirty="0"/>
              <a:t>Agree</a:t>
            </a:r>
            <a:r>
              <a:rPr lang="en-US" b="0" dirty="0"/>
              <a:t> to accept the Terms of Service</a:t>
            </a:r>
          </a:p>
          <a:p>
            <a:pPr>
              <a:lnSpc>
                <a:spcPct val="100000"/>
              </a:lnSpc>
              <a:spcBef>
                <a:spcPts val="420"/>
              </a:spcBef>
              <a:buClr>
                <a:srgbClr val="1B385E"/>
              </a:buClr>
            </a:pPr>
            <a:endParaRPr lang="en-US" sz="600" b="0" dirty="0"/>
          </a:p>
          <a:p>
            <a:pPr>
              <a:lnSpc>
                <a:spcPct val="100000"/>
              </a:lnSpc>
              <a:spcBef>
                <a:spcPts val="420"/>
              </a:spcBef>
              <a:buClr>
                <a:srgbClr val="1B385E"/>
              </a:buClr>
            </a:pPr>
            <a:r>
              <a:rPr lang="en-US" sz="1600" dirty="0"/>
              <a:t>Log In to your Library</a:t>
            </a:r>
          </a:p>
          <a:p>
            <a:pPr marL="171450" indent="-171450">
              <a:lnSpc>
                <a:spcPct val="110000"/>
              </a:lnSpc>
              <a:buFont typeface="Wingdings" pitchFamily="2" charset="2"/>
              <a:buChar char="§"/>
            </a:pPr>
            <a:r>
              <a:rPr lang="en-US" b="0" dirty="0"/>
              <a:t>Open SimplyE and tap </a:t>
            </a:r>
            <a:r>
              <a:rPr lang="en-US" dirty="0"/>
              <a:t>Settings </a:t>
            </a:r>
            <a:r>
              <a:rPr lang="en-US" b="0" dirty="0"/>
              <a:t>in the bottom-right corner</a:t>
            </a:r>
            <a:endParaRPr lang="en-US" dirty="0"/>
          </a:p>
          <a:p>
            <a:pPr marL="171450" indent="-171450">
              <a:lnSpc>
                <a:spcPct val="110000"/>
              </a:lnSpc>
              <a:buFont typeface="Wingdings" pitchFamily="2" charset="2"/>
              <a:buChar char="§"/>
            </a:pPr>
            <a:r>
              <a:rPr lang="en-US" b="0" dirty="0"/>
              <a:t>Tap </a:t>
            </a:r>
            <a:r>
              <a:rPr lang="en-US" dirty="0"/>
              <a:t>Accounts, </a:t>
            </a:r>
            <a:r>
              <a:rPr lang="en-US" b="0" dirty="0"/>
              <a:t>then </a:t>
            </a:r>
            <a:r>
              <a:rPr lang="en-US" dirty="0"/>
              <a:t>Add Library</a:t>
            </a:r>
          </a:p>
          <a:p>
            <a:pPr marL="171450" indent="-171450">
              <a:lnSpc>
                <a:spcPct val="110000"/>
              </a:lnSpc>
              <a:buFont typeface="Wingdings" pitchFamily="2" charset="2"/>
              <a:buChar char="§"/>
            </a:pPr>
            <a:r>
              <a:rPr lang="en-US" b="0" dirty="0"/>
              <a:t>Locate and tap </a:t>
            </a:r>
            <a:r>
              <a:rPr lang="en-US" dirty="0">
                <a:highlight>
                  <a:srgbClr val="FFFF00"/>
                </a:highlight>
              </a:rPr>
              <a:t>Library Name</a:t>
            </a:r>
            <a:r>
              <a:rPr lang="en-US" b="0" dirty="0"/>
              <a:t> in the list</a:t>
            </a:r>
          </a:p>
          <a:p>
            <a:pPr marL="171450" indent="-171450">
              <a:lnSpc>
                <a:spcPct val="110000"/>
              </a:lnSpc>
              <a:buFont typeface="Wingdings" pitchFamily="2" charset="2"/>
              <a:buChar char="§"/>
            </a:pPr>
            <a:r>
              <a:rPr lang="en-US" b="0" dirty="0"/>
              <a:t>Tap </a:t>
            </a:r>
            <a:r>
              <a:rPr lang="en-US" dirty="0">
                <a:highlight>
                  <a:srgbClr val="FFFF00"/>
                </a:highlight>
              </a:rPr>
              <a:t>Library Name</a:t>
            </a:r>
            <a:endParaRPr lang="en-US" b="0" dirty="0">
              <a:highlight>
                <a:srgbClr val="FFFF00"/>
              </a:highlight>
            </a:endParaRPr>
          </a:p>
          <a:p>
            <a:pPr marL="171450" indent="-171450">
              <a:lnSpc>
                <a:spcPct val="110000"/>
              </a:lnSpc>
              <a:buFont typeface="Wingdings" pitchFamily="2" charset="2"/>
              <a:buChar char="§"/>
            </a:pPr>
            <a:r>
              <a:rPr lang="en-US" b="0" dirty="0"/>
              <a:t>Enter your library card number and password/PIN</a:t>
            </a:r>
          </a:p>
          <a:p>
            <a:pPr marL="171450" indent="-171450">
              <a:lnSpc>
                <a:spcPct val="110000"/>
              </a:lnSpc>
              <a:buFont typeface="Wingdings" pitchFamily="2" charset="2"/>
              <a:buChar char="§"/>
            </a:pPr>
            <a:r>
              <a:rPr lang="en-US" b="0" dirty="0"/>
              <a:t>Tap </a:t>
            </a:r>
            <a:r>
              <a:rPr lang="en-US" dirty="0"/>
              <a:t>Log in</a:t>
            </a:r>
          </a:p>
          <a:p>
            <a:pPr>
              <a:lnSpc>
                <a:spcPct val="100000"/>
              </a:lnSpc>
              <a:spcBef>
                <a:spcPts val="420"/>
              </a:spcBef>
              <a:buClr>
                <a:srgbClr val="1B385E"/>
              </a:buClr>
            </a:pPr>
            <a:endParaRPr lang="en-US" sz="400" b="0" dirty="0"/>
          </a:p>
          <a:p>
            <a:pPr>
              <a:lnSpc>
                <a:spcPct val="100000"/>
              </a:lnSpc>
              <a:spcBef>
                <a:spcPts val="420"/>
              </a:spcBef>
              <a:buClr>
                <a:srgbClr val="1B385E"/>
              </a:buClr>
            </a:pPr>
            <a:r>
              <a:rPr lang="en-US" sz="1600" dirty="0"/>
              <a:t>Select Your Library’s Catalog</a:t>
            </a:r>
          </a:p>
          <a:p>
            <a:pPr marL="171450" indent="-171450">
              <a:lnSpc>
                <a:spcPct val="110000"/>
              </a:lnSpc>
              <a:spcBef>
                <a:spcPts val="420"/>
              </a:spcBef>
              <a:buClr>
                <a:srgbClr val="1B385E"/>
              </a:buClr>
              <a:buFont typeface="Arial" panose="020B0604020202020204" pitchFamily="34" charset="0"/>
              <a:buChar char="•"/>
            </a:pPr>
            <a:r>
              <a:rPr lang="en-US" b="0" dirty="0"/>
              <a:t>Tap the </a:t>
            </a:r>
            <a:r>
              <a:rPr kumimoji="0" 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vetica Neue"/>
              </a:rPr>
              <a:t>Catalog</a:t>
            </a:r>
            <a:r>
              <a:rPr lang="en-US" b="0" dirty="0"/>
              <a:t> icon in the upper-left corner</a:t>
            </a:r>
          </a:p>
          <a:p>
            <a:pPr marL="171450" indent="-171450">
              <a:lnSpc>
                <a:spcPct val="110000"/>
              </a:lnSpc>
              <a:spcBef>
                <a:spcPts val="420"/>
              </a:spcBef>
              <a:buClr>
                <a:srgbClr val="1B385E"/>
              </a:buClr>
              <a:buFont typeface="Arial" panose="020B0604020202020204" pitchFamily="34" charset="0"/>
              <a:buChar char="•"/>
            </a:pPr>
            <a:r>
              <a:rPr lang="en-US" b="0" dirty="0"/>
              <a:t>Select </a:t>
            </a:r>
            <a:r>
              <a:rPr lang="en-US" dirty="0">
                <a:highlight>
                  <a:srgbClr val="FFFF00"/>
                </a:highlight>
              </a:rPr>
              <a:t>Library Name</a:t>
            </a:r>
            <a:r>
              <a:rPr lang="en-US" dirty="0"/>
              <a:t> </a:t>
            </a:r>
            <a:r>
              <a:rPr lang="en-US" b="0" dirty="0"/>
              <a:t>from the list</a:t>
            </a:r>
          </a:p>
          <a:p>
            <a:pPr marL="171450" indent="-171450">
              <a:lnSpc>
                <a:spcPct val="110000"/>
              </a:lnSpc>
              <a:spcBef>
                <a:spcPts val="420"/>
              </a:spcBef>
              <a:buClr>
                <a:srgbClr val="1B385E"/>
              </a:buClr>
              <a:buFont typeface="Arial" panose="020B0604020202020204" pitchFamily="34" charset="0"/>
              <a:buChar char="•"/>
            </a:pPr>
            <a:r>
              <a:rPr lang="en-US" b="0" dirty="0"/>
              <a:t>The library’s catalog will appear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E3D650-5FE2-4837-9112-2EB0A09D6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31371" y="506294"/>
            <a:ext cx="2169846" cy="1164029"/>
          </a:xfrm>
          <a:prstGeom prst="rect">
            <a:avLst/>
          </a:prstGeom>
        </p:spPr>
      </p:pic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BFC0A3EF-82F4-421C-AFDB-AD5CCFBC1E0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738524" y="9766364"/>
            <a:ext cx="4033876" cy="238034"/>
          </a:xfrm>
          <a:prstGeom prst="rect">
            <a:avLst/>
          </a:prstGeom>
        </p:spPr>
        <p:txBody>
          <a:bodyPr/>
          <a:lstStyle>
            <a:lvl1pPr>
              <a:defRPr sz="1200" b="0" i="0" baseline="0">
                <a:solidFill>
                  <a:schemeClr val="bg1">
                    <a:lumMod val="65000"/>
                  </a:schemeClr>
                </a:solidFill>
                <a:latin typeface="Helvetica Neue" pitchFamily="2" charset="0"/>
              </a:defRPr>
            </a:lvl1pPr>
          </a:lstStyle>
          <a:p>
            <a:pPr algn="r"/>
            <a:r>
              <a:rPr lang="en-US" sz="1000" dirty="0"/>
              <a:t>Updated Dec 2020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3" name="Picture 2" descr="SimplyE in the App Store">
            <a:extLst>
              <a:ext uri="{FF2B5EF4-FFF2-40B4-BE49-F238E27FC236}">
                <a16:creationId xmlns:a16="http://schemas.microsoft.com/office/drawing/2014/main" id="{6045010D-7C44-47BB-9D14-E5D8C17FB1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004" y="3269379"/>
            <a:ext cx="2507959" cy="2315039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47F5B036-360D-4BD5-A96E-8E88F4D2BC22}"/>
              </a:ext>
            </a:extLst>
          </p:cNvPr>
          <p:cNvGrpSpPr/>
          <p:nvPr/>
        </p:nvGrpSpPr>
        <p:grpSpPr>
          <a:xfrm>
            <a:off x="4010652" y="5672797"/>
            <a:ext cx="2680288" cy="689577"/>
            <a:chOff x="3752851" y="5823923"/>
            <a:chExt cx="2680288" cy="689577"/>
          </a:xfrm>
          <a:effectLst/>
        </p:grpSpPr>
        <p:pic>
          <p:nvPicPr>
            <p:cNvPr id="8" name="Picture 7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766F86AC-C75B-44E7-A40A-1B864FD7FE7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52851" y="5823923"/>
              <a:ext cx="2631199" cy="689577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E5E937C-FB4D-46AB-9576-7EB11E7842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404439" y="5895436"/>
              <a:ext cx="1028700" cy="477173"/>
            </a:xfrm>
            <a:custGeom>
              <a:avLst/>
              <a:gdLst>
                <a:gd name="connsiteX0" fmla="*/ 0 w 1028700"/>
                <a:gd name="connsiteY0" fmla="*/ 238587 h 477173"/>
                <a:gd name="connsiteX1" fmla="*/ 514350 w 1028700"/>
                <a:gd name="connsiteY1" fmla="*/ 0 h 477173"/>
                <a:gd name="connsiteX2" fmla="*/ 1028700 w 1028700"/>
                <a:gd name="connsiteY2" fmla="*/ 238587 h 477173"/>
                <a:gd name="connsiteX3" fmla="*/ 514350 w 1028700"/>
                <a:gd name="connsiteY3" fmla="*/ 477174 h 477173"/>
                <a:gd name="connsiteX4" fmla="*/ 0 w 1028700"/>
                <a:gd name="connsiteY4" fmla="*/ 238587 h 477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8700" h="477173" extrusionOk="0">
                  <a:moveTo>
                    <a:pt x="0" y="238587"/>
                  </a:moveTo>
                  <a:cubicBezTo>
                    <a:pt x="-5949" y="142821"/>
                    <a:pt x="230883" y="26616"/>
                    <a:pt x="514350" y="0"/>
                  </a:cubicBezTo>
                  <a:cubicBezTo>
                    <a:pt x="801433" y="-1597"/>
                    <a:pt x="1035281" y="103602"/>
                    <a:pt x="1028700" y="238587"/>
                  </a:cubicBezTo>
                  <a:cubicBezTo>
                    <a:pt x="1078173" y="359218"/>
                    <a:pt x="796939" y="510828"/>
                    <a:pt x="514350" y="477174"/>
                  </a:cubicBezTo>
                  <a:cubicBezTo>
                    <a:pt x="233679" y="482556"/>
                    <a:pt x="-10791" y="359212"/>
                    <a:pt x="0" y="238587"/>
                  </a:cubicBezTo>
                  <a:close/>
                </a:path>
              </a:pathLst>
            </a:custGeom>
            <a:noFill/>
            <a:ln w="28575"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1634779923">
                    <a:prstGeom prst="ellipse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443A5AE-8C6B-4A58-B568-BF170160764F}"/>
              </a:ext>
            </a:extLst>
          </p:cNvPr>
          <p:cNvGrpSpPr/>
          <p:nvPr/>
        </p:nvGrpSpPr>
        <p:grpSpPr>
          <a:xfrm>
            <a:off x="5381278" y="6294183"/>
            <a:ext cx="2177465" cy="1120598"/>
            <a:chOff x="5569327" y="6397711"/>
            <a:chExt cx="2022412" cy="102484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10" name="Picture 9" descr="Graphical user interface, text, application&#10;&#10;Description automatically generated">
              <a:extLst>
                <a:ext uri="{FF2B5EF4-FFF2-40B4-BE49-F238E27FC236}">
                  <a16:creationId xmlns:a16="http://schemas.microsoft.com/office/drawing/2014/main" id="{3495EAE9-67A5-48E3-A5E7-D9AD3426E9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35" b="69805"/>
            <a:stretch/>
          </p:blipFill>
          <p:spPr>
            <a:xfrm>
              <a:off x="5709754" y="6397711"/>
              <a:ext cx="1881985" cy="1024844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CCD574F4-4696-4F42-9C4D-214FD6E80C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569327" y="6697569"/>
              <a:ext cx="793319" cy="333802"/>
            </a:xfrm>
            <a:custGeom>
              <a:avLst/>
              <a:gdLst>
                <a:gd name="connsiteX0" fmla="*/ 0 w 793319"/>
                <a:gd name="connsiteY0" fmla="*/ 166901 h 333802"/>
                <a:gd name="connsiteX1" fmla="*/ 396660 w 793319"/>
                <a:gd name="connsiteY1" fmla="*/ 0 h 333802"/>
                <a:gd name="connsiteX2" fmla="*/ 793320 w 793319"/>
                <a:gd name="connsiteY2" fmla="*/ 166901 h 333802"/>
                <a:gd name="connsiteX3" fmla="*/ 396660 w 793319"/>
                <a:gd name="connsiteY3" fmla="*/ 333802 h 333802"/>
                <a:gd name="connsiteX4" fmla="*/ 0 w 793319"/>
                <a:gd name="connsiteY4" fmla="*/ 166901 h 333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3319" h="333802" extrusionOk="0">
                  <a:moveTo>
                    <a:pt x="0" y="166901"/>
                  </a:moveTo>
                  <a:cubicBezTo>
                    <a:pt x="-5819" y="109939"/>
                    <a:pt x="177985" y="17451"/>
                    <a:pt x="396660" y="0"/>
                  </a:cubicBezTo>
                  <a:cubicBezTo>
                    <a:pt x="628751" y="-6897"/>
                    <a:pt x="794821" y="73990"/>
                    <a:pt x="793320" y="166901"/>
                  </a:cubicBezTo>
                  <a:cubicBezTo>
                    <a:pt x="796365" y="258393"/>
                    <a:pt x="614105" y="370760"/>
                    <a:pt x="396660" y="333802"/>
                  </a:cubicBezTo>
                  <a:cubicBezTo>
                    <a:pt x="187143" y="348935"/>
                    <a:pt x="-4368" y="254567"/>
                    <a:pt x="0" y="166901"/>
                  </a:cubicBezTo>
                  <a:close/>
                </a:path>
              </a:pathLst>
            </a:custGeom>
            <a:noFill/>
            <a:ln w="28575"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1634779923">
                    <a:prstGeom prst="ellipse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61C61B1-0C5A-45A5-988B-51949B22B110}"/>
              </a:ext>
            </a:extLst>
          </p:cNvPr>
          <p:cNvGrpSpPr/>
          <p:nvPr/>
        </p:nvGrpSpPr>
        <p:grpSpPr>
          <a:xfrm>
            <a:off x="4598004" y="7810513"/>
            <a:ext cx="2554134" cy="1741593"/>
            <a:chOff x="3755022" y="7940051"/>
            <a:chExt cx="2631199" cy="1691518"/>
          </a:xfrm>
          <a:effectLst/>
        </p:grpSpPr>
        <p:pic>
          <p:nvPicPr>
            <p:cNvPr id="21" name="Picture 20" descr="Graphical user interface, text, application, email&#10;&#10;Description automatically generated">
              <a:extLst>
                <a:ext uri="{FF2B5EF4-FFF2-40B4-BE49-F238E27FC236}">
                  <a16:creationId xmlns:a16="http://schemas.microsoft.com/office/drawing/2014/main" id="{A8526055-F5B6-4643-8451-FC225F7E2A0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876" b="63265"/>
            <a:stretch/>
          </p:blipFill>
          <p:spPr>
            <a:xfrm>
              <a:off x="3755022" y="7940051"/>
              <a:ext cx="2631199" cy="169151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E9230D3-01C1-4041-BE6B-BF62E91A2D6E}"/>
                </a:ext>
              </a:extLst>
            </p:cNvPr>
            <p:cNvSpPr txBox="1"/>
            <p:nvPr/>
          </p:nvSpPr>
          <p:spPr>
            <a:xfrm>
              <a:off x="3805815" y="9036589"/>
              <a:ext cx="8410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ym typeface="Wingdings" panose="05000000000000000000" pitchFamily="2" charset="2"/>
                </a:rPr>
                <a:t></a:t>
              </a:r>
              <a:endParaRPr lang="en-US" sz="1200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980F470-1D0E-456C-9768-99C5DFD2FD1E}"/>
              </a:ext>
            </a:extLst>
          </p:cNvPr>
          <p:cNvGrpSpPr/>
          <p:nvPr/>
        </p:nvGrpSpPr>
        <p:grpSpPr>
          <a:xfrm>
            <a:off x="3824168" y="7245906"/>
            <a:ext cx="3209377" cy="414193"/>
            <a:chOff x="3378740" y="7243969"/>
            <a:chExt cx="3209377" cy="41419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28" name="Picture 27" descr="Graphical user interface, text, application, email&#10;&#10;Description automatically generated">
              <a:extLst>
                <a:ext uri="{FF2B5EF4-FFF2-40B4-BE49-F238E27FC236}">
                  <a16:creationId xmlns:a16="http://schemas.microsoft.com/office/drawing/2014/main" id="{4F705BB1-25FE-4A03-9382-014A9FFFF7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34" b="89331"/>
            <a:stretch/>
          </p:blipFill>
          <p:spPr>
            <a:xfrm>
              <a:off x="3378740" y="7269725"/>
              <a:ext cx="3130599" cy="381829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2A8754C5-6F0B-498E-900E-E1593CE9C9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412847" y="7243969"/>
              <a:ext cx="1175270" cy="414193"/>
            </a:xfrm>
            <a:custGeom>
              <a:avLst/>
              <a:gdLst>
                <a:gd name="connsiteX0" fmla="*/ 0 w 1175270"/>
                <a:gd name="connsiteY0" fmla="*/ 207097 h 414193"/>
                <a:gd name="connsiteX1" fmla="*/ 587635 w 1175270"/>
                <a:gd name="connsiteY1" fmla="*/ 0 h 414193"/>
                <a:gd name="connsiteX2" fmla="*/ 1175270 w 1175270"/>
                <a:gd name="connsiteY2" fmla="*/ 207097 h 414193"/>
                <a:gd name="connsiteX3" fmla="*/ 587635 w 1175270"/>
                <a:gd name="connsiteY3" fmla="*/ 414194 h 414193"/>
                <a:gd name="connsiteX4" fmla="*/ 0 w 1175270"/>
                <a:gd name="connsiteY4" fmla="*/ 207097 h 414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5270" h="414193" extrusionOk="0">
                  <a:moveTo>
                    <a:pt x="0" y="207097"/>
                  </a:moveTo>
                  <a:cubicBezTo>
                    <a:pt x="-1518" y="101906"/>
                    <a:pt x="263769" y="29950"/>
                    <a:pt x="587635" y="0"/>
                  </a:cubicBezTo>
                  <a:cubicBezTo>
                    <a:pt x="924556" y="-6557"/>
                    <a:pt x="1184680" y="88120"/>
                    <a:pt x="1175270" y="207097"/>
                  </a:cubicBezTo>
                  <a:cubicBezTo>
                    <a:pt x="1195232" y="316980"/>
                    <a:pt x="910013" y="463441"/>
                    <a:pt x="587635" y="414194"/>
                  </a:cubicBezTo>
                  <a:cubicBezTo>
                    <a:pt x="267370" y="420969"/>
                    <a:pt x="-2424" y="318971"/>
                    <a:pt x="0" y="207097"/>
                  </a:cubicBezTo>
                  <a:close/>
                </a:path>
              </a:pathLst>
            </a:custGeom>
            <a:noFill/>
            <a:ln w="28575"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1634779923">
                    <a:prstGeom prst="ellipse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3354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Student Flyer Blue-Gold">
      <a:dk1>
        <a:sysClr val="windowText" lastClr="000000"/>
      </a:dk1>
      <a:lt1>
        <a:sysClr val="window" lastClr="FFFFFF"/>
      </a:lt1>
      <a:dk2>
        <a:srgbClr val="000066"/>
      </a:dk2>
      <a:lt2>
        <a:srgbClr val="B2B2B2"/>
      </a:lt2>
      <a:accent1>
        <a:srgbClr val="DDA405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y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Blue-Gold">
      <a:dk1>
        <a:sysClr val="windowText" lastClr="000000"/>
      </a:dk1>
      <a:lt1>
        <a:sysClr val="window" lastClr="FFFFFF"/>
      </a:lt1>
      <a:dk2>
        <a:srgbClr val="000066"/>
      </a:dk2>
      <a:lt2>
        <a:srgbClr val="B2B2B2"/>
      </a:lt2>
      <a:accent1>
        <a:srgbClr val="DDA405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y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7472B486FFEB4F8C8521D59904A01D" ma:contentTypeVersion="12" ma:contentTypeDescription="Create a new document." ma:contentTypeScope="" ma:versionID="5e7ab23092311e1436f50b464b588725">
  <xsd:schema xmlns:xsd="http://www.w3.org/2001/XMLSchema" xmlns:xs="http://www.w3.org/2001/XMLSchema" xmlns:p="http://schemas.microsoft.com/office/2006/metadata/properties" xmlns:ns2="513ae0e8-7629-40a2-ab3d-37b983cde71b" xmlns:ns3="160d8054-c5c2-4676-94e4-5165d2dc5e13" targetNamespace="http://schemas.microsoft.com/office/2006/metadata/properties" ma:root="true" ma:fieldsID="d9d7eb4da45f9baee71c5638ec916897" ns2:_="" ns3:_="">
    <xsd:import namespace="513ae0e8-7629-40a2-ab3d-37b983cde71b"/>
    <xsd:import namespace="160d8054-c5c2-4676-94e4-5165d2dc5e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3ae0e8-7629-40a2-ab3d-37b983cde7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0d8054-c5c2-4676-94e4-5165d2dc5e1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BC0204-26BC-418C-9353-2DE83ECDD1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3ae0e8-7629-40a2-ab3d-37b983cde71b"/>
    <ds:schemaRef ds:uri="160d8054-c5c2-4676-94e4-5165d2dc5e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4D239F-9B1A-424C-8AF7-E16167B8D7B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D41E2D6-7A7A-467E-9E74-870B569C48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{76F5C325-96BA-1645-809E-284511A8F7E7}tf10001070</Template>
  <TotalTime>8393</TotalTime>
  <Words>176</Words>
  <Application>Microsoft Office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Helvetica Neue</vt:lpstr>
      <vt:lpstr>Rockwell</vt:lpstr>
      <vt:lpstr>Tahoma</vt:lpstr>
      <vt:lpstr>Wingdings</vt:lpstr>
      <vt:lpstr>Wood Type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Peterson</dc:creator>
  <cp:lastModifiedBy>Paula MacKinnon</cp:lastModifiedBy>
  <cp:revision>225</cp:revision>
  <cp:lastPrinted>2020-06-23T00:31:15Z</cp:lastPrinted>
  <dcterms:created xsi:type="dcterms:W3CDTF">2014-05-09T20:39:26Z</dcterms:created>
  <dcterms:modified xsi:type="dcterms:W3CDTF">2020-12-14T17:35:26Z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0x010100EF7472B486FFEB4F8C8521D59904A01D</vt:lpwstr>
  </property>
</Properties>
</file>